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0"/>
  </p:notesMasterIdLst>
  <p:handoutMasterIdLst>
    <p:handoutMasterId r:id="rId11"/>
  </p:handoutMasterIdLst>
  <p:sldIdLst>
    <p:sldId id="410" r:id="rId5"/>
    <p:sldId id="383" r:id="rId6"/>
    <p:sldId id="391" r:id="rId7"/>
    <p:sldId id="408" r:id="rId8"/>
    <p:sldId id="39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6327" autoAdjust="0"/>
  </p:normalViewPr>
  <p:slideViewPr>
    <p:cSldViewPr snapToGrid="0">
      <p:cViewPr varScale="1">
        <p:scale>
          <a:sx n="96" d="100"/>
          <a:sy n="96" d="100"/>
        </p:scale>
        <p:origin x="2104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EDD12-BCD5-485B-BCBC-34BB01D7923C}" type="datetimeFigureOut">
              <a:rPr lang="en-US" smtClean="0"/>
              <a:t>3/10/2025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230DF-5933-439D-898F-38E9AC9BA68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3/10/2025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16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76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183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23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457200" indent="0">
              <a:spcBef>
                <a:spcPts val="1800"/>
              </a:spcBef>
              <a:buNone/>
              <a:defRPr sz="2000"/>
            </a:lvl2pPr>
            <a:lvl3pPr marL="914400" indent="0">
              <a:spcBef>
                <a:spcPts val="1800"/>
              </a:spcBef>
              <a:buNone/>
              <a:defRPr sz="2000"/>
            </a:lvl3pPr>
            <a:lvl4pPr marL="1371600" indent="0">
              <a:spcBef>
                <a:spcPts val="1800"/>
              </a:spcBef>
              <a:buNone/>
              <a:defRPr sz="2000"/>
            </a:lvl4pPr>
            <a:lvl5pPr marL="1828800" indent="0">
              <a:spcBef>
                <a:spcPts val="1800"/>
              </a:spcBef>
              <a:buNone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‹nº›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>
              <a:spcBef>
                <a:spcPts val="18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‹nº›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pt-PT"/>
              <a:t>Clique no ícone para adicionar uma tabela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‹nº›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en-US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‹nº›</a:t>
            </a:fld>
            <a:endParaRPr lang="en-US" dirty="0">
              <a:latin typeface="+mn-lt"/>
            </a:endParaRPr>
          </a:p>
        </p:txBody>
      </p:sp>
      <p:sp>
        <p:nvSpPr>
          <p:cNvPr id="42" name="Date Placeholder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‹nº›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9436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‹nº›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AutoShape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sz="2000"/>
            </a:lvl3pPr>
            <a:lvl4pPr marL="1371600" indent="0">
              <a:spcBef>
                <a:spcPts val="1800"/>
              </a:spcBef>
              <a:buFont typeface="+mj-lt"/>
              <a:buNone/>
              <a:defRPr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‹nº›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‹nº›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1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659" r:id="rId6"/>
    <p:sldLayoutId id="2147483709" r:id="rId7"/>
    <p:sldLayoutId id="2147483708" r:id="rId8"/>
    <p:sldLayoutId id="2147483707" r:id="rId9"/>
    <p:sldLayoutId id="2147483706" r:id="rId10"/>
    <p:sldLayoutId id="2147483705" r:id="rId11"/>
    <p:sldLayoutId id="2147483704" r:id="rId12"/>
    <p:sldLayoutId id="2147483703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6043" y="1887165"/>
            <a:ext cx="8440261" cy="1816153"/>
          </a:xfrm>
        </p:spPr>
        <p:txBody>
          <a:bodyPr/>
          <a:lstStyle/>
          <a:p>
            <a:pPr algn="ctr"/>
            <a:r>
              <a:rPr lang="pt-PT" sz="5400" dirty="0"/>
              <a:t>Título da apresentação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069150D-B36B-8840-18DB-235507CF95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4247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F6338F0-8462-71B5-F930-81A78E031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175" y="0"/>
            <a:ext cx="5800928" cy="1615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D0ADAC1C-CD5F-1221-D4A9-1B792A3B09EC}"/>
              </a:ext>
            </a:extLst>
          </p:cNvPr>
          <p:cNvSpPr txBox="1">
            <a:spLocks/>
          </p:cNvSpPr>
          <p:nvPr/>
        </p:nvSpPr>
        <p:spPr>
          <a:xfrm>
            <a:off x="390779" y="242478"/>
            <a:ext cx="5620915" cy="66559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PT" sz="2000" b="0" dirty="0">
                <a:latin typeface="+mn-lt"/>
              </a:rPr>
              <a:t>II Encontro de Enfermagem de Saúde Familiar da Escola Superior de Saúde do </a:t>
            </a:r>
            <a:r>
              <a:rPr lang="pt-PT" sz="2000" b="0" dirty="0" err="1">
                <a:latin typeface="+mn-lt"/>
              </a:rPr>
              <a:t>IPLeiria</a:t>
            </a:r>
            <a:r>
              <a:rPr lang="pt-PT" sz="2000" b="0" dirty="0">
                <a:latin typeface="+mn-lt"/>
              </a:rPr>
              <a:t>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56F5E2-8A73-B667-5434-661EC9E92A2D}"/>
              </a:ext>
            </a:extLst>
          </p:cNvPr>
          <p:cNvSpPr txBox="1">
            <a:spLocks/>
          </p:cNvSpPr>
          <p:nvPr/>
        </p:nvSpPr>
        <p:spPr>
          <a:xfrm>
            <a:off x="6011694" y="4349608"/>
            <a:ext cx="5620915" cy="66559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PT" sz="2000" b="0" dirty="0">
                <a:latin typeface="+mn-lt"/>
              </a:rPr>
              <a:t>Autor 1; autor2; autor 3...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DA72B40-ACC2-704C-4A55-73824EAB961B}"/>
              </a:ext>
            </a:extLst>
          </p:cNvPr>
          <p:cNvSpPr txBox="1">
            <a:spLocks/>
          </p:cNvSpPr>
          <p:nvPr/>
        </p:nvSpPr>
        <p:spPr>
          <a:xfrm>
            <a:off x="7628892" y="6332706"/>
            <a:ext cx="2386517" cy="39954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PT" sz="1800" b="0" dirty="0">
                <a:latin typeface="+mn-lt"/>
              </a:rPr>
              <a:t>Leiria, [data]</a:t>
            </a:r>
          </a:p>
        </p:txBody>
      </p:sp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BF65-C84B-45C3-72CA-AFDA688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866775"/>
            <a:ext cx="6787747" cy="916304"/>
          </a:xfrm>
        </p:spPr>
        <p:txBody>
          <a:bodyPr/>
          <a:lstStyle/>
          <a:p>
            <a:r>
              <a:rPr lang="en-US" dirty="0" err="1"/>
              <a:t>Conteúdos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EBC2C-6DD7-5003-38EB-40753046FE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3725" y="2281238"/>
            <a:ext cx="6788150" cy="3709987"/>
          </a:xfrm>
        </p:spPr>
        <p:txBody>
          <a:bodyPr tIns="457200"/>
          <a:lstStyle/>
          <a:p>
            <a:r>
              <a:rPr lang="pt-PT" dirty="0"/>
              <a:t>Introdução</a:t>
            </a:r>
          </a:p>
          <a:p>
            <a:r>
              <a:rPr lang="pt-PT" dirty="0"/>
              <a:t>Objetivos</a:t>
            </a:r>
          </a:p>
          <a:p>
            <a:r>
              <a:rPr lang="pt-PT" dirty="0"/>
              <a:t>Metodologia</a:t>
            </a:r>
          </a:p>
          <a:p>
            <a:r>
              <a:rPr lang="pt-PT" dirty="0"/>
              <a:t>Resultados e Discussão</a:t>
            </a:r>
          </a:p>
          <a:p>
            <a:r>
              <a:rPr lang="pt-PT" dirty="0"/>
              <a:t>Conclusões</a:t>
            </a:r>
          </a:p>
          <a:p>
            <a:r>
              <a:rPr lang="pt-PT" dirty="0"/>
              <a:t>Referências Bibliográficas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4F75E39-4D81-0BBF-D969-83A2BF21D4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5522"/>
            <a:ext cx="12192000" cy="242478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C99CAEFD-7554-EE03-887D-26B23C207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328" y="4698460"/>
            <a:ext cx="3283126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68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1680205"/>
          </a:xfrm>
        </p:spPr>
        <p:txBody>
          <a:bodyPr/>
          <a:lstStyle/>
          <a:p>
            <a:r>
              <a:rPr lang="pt-PT"/>
              <a:t>Título do capítulo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70BD87D-F7DA-961B-4024-A354DC87D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57600" y="2281238"/>
            <a:ext cx="7810500" cy="3700462"/>
          </a:xfrm>
        </p:spPr>
        <p:txBody>
          <a:bodyPr>
            <a:normAutofit/>
          </a:bodyPr>
          <a:lstStyle/>
          <a:p>
            <a:r>
              <a:rPr lang="pt-PT" dirty="0"/>
              <a:t>Faça contato visual com o público para criar uma sensação de intimidade e envolvimento</a:t>
            </a:r>
          </a:p>
          <a:p>
            <a:r>
              <a:rPr lang="pt-PT" dirty="0"/>
              <a:t>Utilize um volume de voz adequado para que o passam ouvir bem</a:t>
            </a:r>
          </a:p>
          <a:p>
            <a:r>
              <a:rPr lang="pt-PT" dirty="0"/>
              <a:t>Utilize tamanhos de letra e um esquema de cores que facilitem a visualização dos diapositivos
Inclua histórias relacionáveis na apresentação usando narrativas que tornam a sua mensagem memorável e impactante
Incentive uma discussão final com o público e forneça respostas ponderadas para aumentar a participação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4821022B-7649-F95D-4A83-10559B2841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4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31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346ED-721D-85EE-2F1B-A31D0912D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278129"/>
            <a:ext cx="9778365" cy="1494596"/>
          </a:xfrm>
        </p:spPr>
        <p:txBody>
          <a:bodyPr/>
          <a:lstStyle/>
          <a:p>
            <a:r>
              <a:rPr lang="pt-PT" dirty="0"/>
              <a:t>Título do capítulo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97449-5B72-ADA0-3B2D-1CBC160D6B9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0" y="2676525"/>
            <a:ext cx="4490827" cy="3597470"/>
          </a:xfrm>
        </p:spPr>
        <p:txBody>
          <a:bodyPr/>
          <a:lstStyle/>
          <a:p>
            <a:r>
              <a:rPr lang="pt-PT" dirty="0"/>
              <a:t>A comunicação não verbal é uma ferramenta poderosa para falar em público. Envolve variar o tom e o volume para transmitir emoção, enfatizar pontos e manter o interesse.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FC7B50-71A6-D8BE-C032-5EB4CF5706D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881898" y="2676525"/>
            <a:ext cx="4490827" cy="3597470"/>
          </a:xfrm>
        </p:spPr>
        <p:txBody>
          <a:bodyPr/>
          <a:lstStyle/>
          <a:p>
            <a:r>
              <a:rPr lang="pt-PT" dirty="0"/>
              <a:t>Uma linguagem corporal eficaz melhora a sua mensagem, tornando-a mais impactante e memorável:
Contacto visual significativo
Gestos propositais
Manter uma boa postura
Controle as suas expressões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AA2D303-BDC5-B5D5-AC5B-90C46A6B28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5522"/>
            <a:ext cx="12192000" cy="24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484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0C1B7-6E4E-3DEE-50C0-1CA3B1430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2217905"/>
            <a:ext cx="5486400" cy="1485413"/>
          </a:xfrm>
        </p:spPr>
        <p:txBody>
          <a:bodyPr/>
          <a:lstStyle/>
          <a:p>
            <a:r>
              <a:rPr lang="pt-PT"/>
              <a:t>Obrigado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734F0-2DDD-AF70-F13D-F9E4C19294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4360" y="4549552"/>
            <a:ext cx="5486400" cy="1645920"/>
          </a:xfrm>
        </p:spPr>
        <p:txBody>
          <a:bodyPr/>
          <a:lstStyle/>
          <a:p>
            <a:r>
              <a:rPr lang="pt-PT" dirty="0"/>
              <a:t>Autor que apresentou</a:t>
            </a:r>
          </a:p>
          <a:p>
            <a:endParaRPr lang="pt-PT" dirty="0"/>
          </a:p>
          <a:p>
            <a:r>
              <a:rPr lang="pt-PT" dirty="0"/>
              <a:t>Email do autor que apresentou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238AF6F-82CD-9A63-ADA5-09F538262E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5522"/>
            <a:ext cx="12192000" cy="242478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8A225C4E-549D-A8C3-B45A-C7FEB5DDA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571"/>
            <a:ext cx="4746291" cy="1321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3241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ometric annual presentation" id="{ECC17696-A58A-D14A-8295-2F3855393C2D}" vid="{6720A0AA-046F-7448-8D9F-219DDE9338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8A8ECD1-788F-484B-9043-D957FCFDF1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D24F1A-6251-4B9A-A918-7D6F3A8F7E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0FE134-9032-4C7F-BC57-C7DE3F833363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Template Comunicação Oral 1</Template>
  <TotalTime>0</TotalTime>
  <Words>196</Words>
  <Application>Microsoft Office PowerPoint</Application>
  <PresentationFormat>Ecrã Panorâmico</PresentationFormat>
  <Paragraphs>27</Paragraphs>
  <Slides>5</Slides>
  <Notes>5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10" baseType="lpstr">
      <vt:lpstr>Arial</vt:lpstr>
      <vt:lpstr>Calibri</vt:lpstr>
      <vt:lpstr>Franklin Gothic Book</vt:lpstr>
      <vt:lpstr>Franklin Gothic Demi</vt:lpstr>
      <vt:lpstr>Custom</vt:lpstr>
      <vt:lpstr>Título da apresentação</vt:lpstr>
      <vt:lpstr>Conteúdos</vt:lpstr>
      <vt:lpstr>Título do capítulo</vt:lpstr>
      <vt:lpstr>Título do capítulo</vt:lpstr>
      <vt:lpstr>Obrigado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Rui Filipe Soares Cordeiro</dc:creator>
  <cp:lastModifiedBy>Rui Filipe Soares Cordeiro</cp:lastModifiedBy>
  <cp:revision>1</cp:revision>
  <dcterms:created xsi:type="dcterms:W3CDTF">2025-03-10T16:11:55Z</dcterms:created>
  <dcterms:modified xsi:type="dcterms:W3CDTF">2025-03-10T16:12:27Z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